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58" r:id="rId4"/>
    <p:sldId id="260" r:id="rId5"/>
    <p:sldId id="306" r:id="rId6"/>
    <p:sldId id="276" r:id="rId7"/>
    <p:sldId id="304" r:id="rId8"/>
    <p:sldId id="307" r:id="rId9"/>
    <p:sldId id="309" r:id="rId10"/>
    <p:sldId id="310" r:id="rId11"/>
    <p:sldId id="286" r:id="rId12"/>
    <p:sldId id="294" r:id="rId13"/>
    <p:sldId id="282" r:id="rId14"/>
    <p:sldId id="284" r:id="rId15"/>
    <p:sldId id="314" r:id="rId16"/>
    <p:sldId id="299" r:id="rId17"/>
    <p:sldId id="311" r:id="rId18"/>
    <p:sldId id="285" r:id="rId19"/>
    <p:sldId id="298" r:id="rId20"/>
    <p:sldId id="300" r:id="rId21"/>
    <p:sldId id="281" r:id="rId22"/>
    <p:sldId id="279" r:id="rId23"/>
    <p:sldId id="312" r:id="rId24"/>
    <p:sldId id="28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001C74"/>
    <a:srgbClr val="990000"/>
    <a:srgbClr val="FF0000"/>
    <a:srgbClr val="000000"/>
    <a:srgbClr val="04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3" autoAdjust="0"/>
    <p:restoredTop sz="94514" autoAdjust="0"/>
  </p:normalViewPr>
  <p:slideViewPr>
    <p:cSldViewPr>
      <p:cViewPr varScale="1">
        <p:scale>
          <a:sx n="73" d="100"/>
          <a:sy n="73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C5E8A-D1CD-4A26-A702-7AA8519401D9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C64FF98-8327-45EB-A809-AB60EF910EE1}">
      <dgm:prSet phldrT="[Текст]" custT="1"/>
      <dgm:spPr/>
      <dgm:t>
        <a:bodyPr/>
        <a:lstStyle/>
        <a:p>
          <a:r>
            <a:rPr lang="ru-RU" sz="26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61D04-58CE-4506-B078-428751353792}" type="parTrans" cxnId="{95796C46-A065-4F17-B2A7-F44F56685C5D}">
      <dgm:prSet/>
      <dgm:spPr/>
      <dgm:t>
        <a:bodyPr/>
        <a:lstStyle/>
        <a:p>
          <a:endParaRPr lang="ru-RU"/>
        </a:p>
      </dgm:t>
    </dgm:pt>
    <dgm:pt modelId="{4E6039E4-8604-4ACA-A460-315A16959DF2}" type="sibTrans" cxnId="{95796C46-A065-4F17-B2A7-F44F56685C5D}">
      <dgm:prSet/>
      <dgm:spPr/>
      <dgm:t>
        <a:bodyPr/>
        <a:lstStyle/>
        <a:p>
          <a:endParaRPr lang="ru-RU"/>
        </a:p>
      </dgm:t>
    </dgm:pt>
    <dgm:pt modelId="{B40BC90D-AACA-4BA0-9AF6-D99B8EBD58BE}">
      <dgm:prSet phldrT="[Текст]" custT="1"/>
      <dgm:spPr/>
      <dgm:t>
        <a:bodyPr/>
        <a:lstStyle/>
        <a:p>
          <a:r>
            <a:rPr lang="ru-RU" sz="1400" dirty="0" smtClean="0"/>
            <a:t>Презентации</a:t>
          </a:r>
          <a:endParaRPr lang="ru-RU" sz="1400" dirty="0"/>
        </a:p>
      </dgm:t>
    </dgm:pt>
    <dgm:pt modelId="{B63CDFE0-795D-434A-9256-2466AB149F93}" type="parTrans" cxnId="{D045DAE6-7835-48BA-807F-F3C6D8260B44}">
      <dgm:prSet/>
      <dgm:spPr/>
      <dgm:t>
        <a:bodyPr/>
        <a:lstStyle/>
        <a:p>
          <a:endParaRPr lang="ru-RU"/>
        </a:p>
      </dgm:t>
    </dgm:pt>
    <dgm:pt modelId="{33A725AB-26F0-47EE-868C-D704E2721AE7}" type="sibTrans" cxnId="{D045DAE6-7835-48BA-807F-F3C6D8260B44}">
      <dgm:prSet/>
      <dgm:spPr/>
      <dgm:t>
        <a:bodyPr/>
        <a:lstStyle/>
        <a:p>
          <a:endParaRPr lang="ru-RU"/>
        </a:p>
      </dgm:t>
    </dgm:pt>
    <dgm:pt modelId="{838D740A-A51B-4646-89C8-1F0114828E1F}">
      <dgm:prSet phldrT="[Текст]" custT="1"/>
      <dgm:spPr/>
      <dgm:t>
        <a:bodyPr/>
        <a:lstStyle/>
        <a:p>
          <a:r>
            <a:rPr lang="ru-RU" sz="1400" dirty="0" smtClean="0"/>
            <a:t>Круглые столы</a:t>
          </a:r>
          <a:endParaRPr lang="ru-RU" sz="1400" dirty="0"/>
        </a:p>
      </dgm:t>
    </dgm:pt>
    <dgm:pt modelId="{319C9E55-1871-450C-B9C6-10DACFE66C8A}" type="parTrans" cxnId="{6ADFF01B-5F4F-4EB0-8D7B-0AD04B70F3F1}">
      <dgm:prSet/>
      <dgm:spPr/>
      <dgm:t>
        <a:bodyPr/>
        <a:lstStyle/>
        <a:p>
          <a:endParaRPr lang="ru-RU"/>
        </a:p>
      </dgm:t>
    </dgm:pt>
    <dgm:pt modelId="{C1BDC2D8-3C57-47F7-8F8C-AE1C40537F41}" type="sibTrans" cxnId="{6ADFF01B-5F4F-4EB0-8D7B-0AD04B70F3F1}">
      <dgm:prSet/>
      <dgm:spPr/>
      <dgm:t>
        <a:bodyPr/>
        <a:lstStyle/>
        <a:p>
          <a:endParaRPr lang="ru-RU"/>
        </a:p>
      </dgm:t>
    </dgm:pt>
    <dgm:pt modelId="{88D9A9B6-4D71-4182-8080-112D1432E666}">
      <dgm:prSet phldrT="[Текст]" custT="1"/>
      <dgm:spPr/>
      <dgm:t>
        <a:bodyPr/>
        <a:lstStyle/>
        <a:p>
          <a:r>
            <a:rPr lang="ru-RU" sz="1400" dirty="0" smtClean="0"/>
            <a:t>Показ открытых занятий</a:t>
          </a:r>
          <a:endParaRPr lang="ru-RU" sz="1400" dirty="0"/>
        </a:p>
      </dgm:t>
    </dgm:pt>
    <dgm:pt modelId="{CE1B579B-214D-4234-8FE0-646E526990A3}" type="parTrans" cxnId="{910FA0B0-AF98-415F-8480-84480522AD82}">
      <dgm:prSet/>
      <dgm:spPr/>
      <dgm:t>
        <a:bodyPr/>
        <a:lstStyle/>
        <a:p>
          <a:endParaRPr lang="ru-RU"/>
        </a:p>
      </dgm:t>
    </dgm:pt>
    <dgm:pt modelId="{CB8BEF48-64F1-4DFE-A05C-F7FDD97C0CE3}" type="sibTrans" cxnId="{910FA0B0-AF98-415F-8480-84480522AD82}">
      <dgm:prSet/>
      <dgm:spPr/>
      <dgm:t>
        <a:bodyPr/>
        <a:lstStyle/>
        <a:p>
          <a:endParaRPr lang="ru-RU"/>
        </a:p>
      </dgm:t>
    </dgm:pt>
    <dgm:pt modelId="{6DD724DA-B606-4D3E-8937-CAB3A62B5980}">
      <dgm:prSet phldrT="[Текст]" custT="1"/>
      <dgm:spPr/>
      <dgm:t>
        <a:bodyPr/>
        <a:lstStyle/>
        <a:p>
          <a:r>
            <a:rPr lang="ru-RU" sz="1400" dirty="0" smtClean="0"/>
            <a:t>Наглядная информация</a:t>
          </a:r>
          <a:endParaRPr lang="ru-RU" sz="1400" dirty="0"/>
        </a:p>
      </dgm:t>
    </dgm:pt>
    <dgm:pt modelId="{CAB9E92D-90AA-4064-818B-74F18D8DDF7E}" type="parTrans" cxnId="{56A17F39-A944-47A6-9E46-B2D6481EABA9}">
      <dgm:prSet/>
      <dgm:spPr/>
      <dgm:t>
        <a:bodyPr/>
        <a:lstStyle/>
        <a:p>
          <a:endParaRPr lang="ru-RU"/>
        </a:p>
      </dgm:t>
    </dgm:pt>
    <dgm:pt modelId="{BB00885E-14D1-4AE9-8878-D45BB1BDCDE6}" type="sibTrans" cxnId="{56A17F39-A944-47A6-9E46-B2D6481EABA9}">
      <dgm:prSet/>
      <dgm:spPr/>
      <dgm:t>
        <a:bodyPr/>
        <a:lstStyle/>
        <a:p>
          <a:endParaRPr lang="ru-RU"/>
        </a:p>
      </dgm:t>
    </dgm:pt>
    <dgm:pt modelId="{FA9E3F88-F725-4BF9-9D5E-80C082D7EB05}">
      <dgm:prSet phldrT="[Текст]" custT="1"/>
      <dgm:spPr/>
      <dgm:t>
        <a:bodyPr/>
        <a:lstStyle/>
        <a:p>
          <a:r>
            <a:rPr lang="ru-RU" sz="1400" dirty="0" smtClean="0"/>
            <a:t>Родительские собрания</a:t>
          </a:r>
          <a:endParaRPr lang="ru-RU" sz="1400" dirty="0"/>
        </a:p>
      </dgm:t>
    </dgm:pt>
    <dgm:pt modelId="{8F4D36BF-4E57-40B8-87CA-FC4DBD53FCFB}" type="parTrans" cxnId="{A36F19C5-BD25-4904-918D-DD638586BFAB}">
      <dgm:prSet/>
      <dgm:spPr/>
      <dgm:t>
        <a:bodyPr/>
        <a:lstStyle/>
        <a:p>
          <a:endParaRPr lang="ru-RU"/>
        </a:p>
      </dgm:t>
    </dgm:pt>
    <dgm:pt modelId="{FD748F05-8621-4F52-A581-9539C3A753D4}" type="sibTrans" cxnId="{A36F19C5-BD25-4904-918D-DD638586BFAB}">
      <dgm:prSet/>
      <dgm:spPr/>
      <dgm:t>
        <a:bodyPr/>
        <a:lstStyle/>
        <a:p>
          <a:endParaRPr lang="ru-RU"/>
        </a:p>
      </dgm:t>
    </dgm:pt>
    <dgm:pt modelId="{D27DB40C-8A9F-4646-95C6-D6E13B281A8F}">
      <dgm:prSet phldrT="[Текст]"/>
      <dgm:spPr/>
      <dgm:t>
        <a:bodyPr/>
        <a:lstStyle/>
        <a:p>
          <a:endParaRPr lang="ru-RU" dirty="0"/>
        </a:p>
      </dgm:t>
    </dgm:pt>
    <dgm:pt modelId="{F2B2B78E-823C-463B-9FF8-60B62CFFAEB4}" type="parTrans" cxnId="{13A1D3EC-BEE8-42BA-9A99-2908AE23A7DA}">
      <dgm:prSet/>
      <dgm:spPr/>
      <dgm:t>
        <a:bodyPr/>
        <a:lstStyle/>
        <a:p>
          <a:endParaRPr lang="ru-RU"/>
        </a:p>
      </dgm:t>
    </dgm:pt>
    <dgm:pt modelId="{D80561DD-7191-4695-9963-4882350E0C91}" type="sibTrans" cxnId="{13A1D3EC-BEE8-42BA-9A99-2908AE23A7DA}">
      <dgm:prSet/>
      <dgm:spPr/>
      <dgm:t>
        <a:bodyPr/>
        <a:lstStyle/>
        <a:p>
          <a:endParaRPr lang="ru-RU"/>
        </a:p>
      </dgm:t>
    </dgm:pt>
    <dgm:pt modelId="{ED4CC6AF-1043-465D-8B0B-131E1444F5DB}">
      <dgm:prSet phldrT="[Текст]" custT="1"/>
      <dgm:spPr/>
      <dgm:t>
        <a:bodyPr/>
        <a:lstStyle/>
        <a:p>
          <a:r>
            <a:rPr lang="ru-RU" sz="1400" dirty="0" smtClean="0"/>
            <a:t>Совместные праздники и досуги</a:t>
          </a:r>
          <a:endParaRPr lang="ru-RU" sz="1400" dirty="0"/>
        </a:p>
      </dgm:t>
    </dgm:pt>
    <dgm:pt modelId="{D04EC4B4-FBE3-453C-8507-87894EB77653}" type="parTrans" cxnId="{8A2A3A4B-6506-40EC-91B7-A5CFC3FFA319}">
      <dgm:prSet/>
      <dgm:spPr/>
      <dgm:t>
        <a:bodyPr/>
        <a:lstStyle/>
        <a:p>
          <a:endParaRPr lang="ru-RU"/>
        </a:p>
      </dgm:t>
    </dgm:pt>
    <dgm:pt modelId="{9ADF3394-A6F4-4C94-9803-5D6B7258D672}" type="sibTrans" cxnId="{8A2A3A4B-6506-40EC-91B7-A5CFC3FFA319}">
      <dgm:prSet/>
      <dgm:spPr/>
      <dgm:t>
        <a:bodyPr/>
        <a:lstStyle/>
        <a:p>
          <a:endParaRPr lang="ru-RU"/>
        </a:p>
      </dgm:t>
    </dgm:pt>
    <dgm:pt modelId="{8EF45565-B45D-411A-BDBE-B9D18A40967E}">
      <dgm:prSet phldrT="[Текст]" custT="1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AB1BC919-0065-455D-905C-2E70D9E78CFA}" type="parTrans" cxnId="{2A726909-C3E0-49AF-93D1-D49B761220DA}">
      <dgm:prSet/>
      <dgm:spPr/>
      <dgm:t>
        <a:bodyPr/>
        <a:lstStyle/>
        <a:p>
          <a:endParaRPr lang="ru-RU"/>
        </a:p>
      </dgm:t>
    </dgm:pt>
    <dgm:pt modelId="{6D04AAB4-35ED-47D6-A673-127D88747BCA}" type="sibTrans" cxnId="{2A726909-C3E0-49AF-93D1-D49B761220DA}">
      <dgm:prSet/>
      <dgm:spPr/>
      <dgm:t>
        <a:bodyPr/>
        <a:lstStyle/>
        <a:p>
          <a:endParaRPr lang="ru-RU"/>
        </a:p>
      </dgm:t>
    </dgm:pt>
    <dgm:pt modelId="{161A0B36-1014-4413-8B03-E007A7DB284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/>
            <a:t>Консультации</a:t>
          </a:r>
        </a:p>
      </dgm:t>
    </dgm:pt>
    <dgm:pt modelId="{2166688E-3AAD-4045-8D44-EC8262FC0CC4}" type="parTrans" cxnId="{B32A5DAC-1D2C-4D9A-99A4-88FD22A0FE11}">
      <dgm:prSet/>
      <dgm:spPr/>
      <dgm:t>
        <a:bodyPr/>
        <a:lstStyle/>
        <a:p>
          <a:endParaRPr lang="ru-RU"/>
        </a:p>
      </dgm:t>
    </dgm:pt>
    <dgm:pt modelId="{7B883C53-B520-4FAC-B09A-62BC5E1408DA}" type="sibTrans" cxnId="{B32A5DAC-1D2C-4D9A-99A4-88FD22A0FE11}">
      <dgm:prSet/>
      <dgm:spPr/>
      <dgm:t>
        <a:bodyPr/>
        <a:lstStyle/>
        <a:p>
          <a:endParaRPr lang="ru-RU"/>
        </a:p>
      </dgm:t>
    </dgm:pt>
    <dgm:pt modelId="{2918AF82-D191-410A-8449-BB30E06BF9B0}">
      <dgm:prSet phldrT="[Текст]" custT="1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1DE12FBD-855F-4F90-8207-42B68CF139A1}" type="parTrans" cxnId="{9C937AC7-0591-451B-80A3-AB77031343A9}">
      <dgm:prSet/>
      <dgm:spPr/>
      <dgm:t>
        <a:bodyPr/>
        <a:lstStyle/>
        <a:p>
          <a:endParaRPr lang="ru-RU"/>
        </a:p>
      </dgm:t>
    </dgm:pt>
    <dgm:pt modelId="{F037F754-741E-40DB-876E-322BD6132EF1}" type="sibTrans" cxnId="{9C937AC7-0591-451B-80A3-AB77031343A9}">
      <dgm:prSet/>
      <dgm:spPr/>
      <dgm:t>
        <a:bodyPr/>
        <a:lstStyle/>
        <a:p>
          <a:endParaRPr lang="ru-RU"/>
        </a:p>
      </dgm:t>
    </dgm:pt>
    <dgm:pt modelId="{6F76D7A6-44C9-4703-950A-FBDD1A2286F3}" type="pres">
      <dgm:prSet presAssocID="{625C5E8A-D1CD-4A26-A702-7AA8519401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88A7D-29C0-4B88-AC5A-6DC42EBD44ED}" type="pres">
      <dgm:prSet presAssocID="{5C64FF98-8327-45EB-A809-AB60EF910EE1}" presName="centerShape" presStyleLbl="node0" presStyleIdx="0" presStyleCnt="1" custScaleX="201090" custScaleY="206365"/>
      <dgm:spPr/>
      <dgm:t>
        <a:bodyPr/>
        <a:lstStyle/>
        <a:p>
          <a:endParaRPr lang="ru-RU"/>
        </a:p>
      </dgm:t>
    </dgm:pt>
    <dgm:pt modelId="{2FD7D016-66AD-4C81-AE11-CB294C39ED5F}" type="pres">
      <dgm:prSet presAssocID="{B63CDFE0-795D-434A-9256-2466AB149F93}" presName="Name9" presStyleLbl="parChTrans1D2" presStyleIdx="0" presStyleCnt="9"/>
      <dgm:spPr/>
      <dgm:t>
        <a:bodyPr/>
        <a:lstStyle/>
        <a:p>
          <a:endParaRPr lang="ru-RU"/>
        </a:p>
      </dgm:t>
    </dgm:pt>
    <dgm:pt modelId="{BFD99E95-0BB8-41B2-84C5-7BB1ABAD9AD4}" type="pres">
      <dgm:prSet presAssocID="{B63CDFE0-795D-434A-9256-2466AB149F93}" presName="connTx" presStyleLbl="parChTrans1D2" presStyleIdx="0" presStyleCnt="9"/>
      <dgm:spPr/>
      <dgm:t>
        <a:bodyPr/>
        <a:lstStyle/>
        <a:p>
          <a:endParaRPr lang="ru-RU"/>
        </a:p>
      </dgm:t>
    </dgm:pt>
    <dgm:pt modelId="{4F0FFBC2-959F-4CFB-BA52-B685F6B91138}" type="pres">
      <dgm:prSet presAssocID="{B40BC90D-AACA-4BA0-9AF6-D99B8EBD58BE}" presName="node" presStyleLbl="node1" presStyleIdx="0" presStyleCnt="9" custScaleX="107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414A4-DDC0-4B95-92ED-6534EBE3AA40}" type="pres">
      <dgm:prSet presAssocID="{319C9E55-1871-450C-B9C6-10DACFE66C8A}" presName="Name9" presStyleLbl="parChTrans1D2" presStyleIdx="1" presStyleCnt="9"/>
      <dgm:spPr/>
      <dgm:t>
        <a:bodyPr/>
        <a:lstStyle/>
        <a:p>
          <a:endParaRPr lang="ru-RU"/>
        </a:p>
      </dgm:t>
    </dgm:pt>
    <dgm:pt modelId="{F9784A30-1F85-45C1-9A2C-5F72D0DD63B5}" type="pres">
      <dgm:prSet presAssocID="{319C9E55-1871-450C-B9C6-10DACFE66C8A}" presName="connTx" presStyleLbl="parChTrans1D2" presStyleIdx="1" presStyleCnt="9"/>
      <dgm:spPr/>
      <dgm:t>
        <a:bodyPr/>
        <a:lstStyle/>
        <a:p>
          <a:endParaRPr lang="ru-RU"/>
        </a:p>
      </dgm:t>
    </dgm:pt>
    <dgm:pt modelId="{B631150E-D850-4065-B3D2-0FC063FF2851}" type="pres">
      <dgm:prSet presAssocID="{838D740A-A51B-4646-89C8-1F0114828E1F}" presName="node" presStyleLbl="node1" presStyleIdx="1" presStyleCnt="9" custScaleX="107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C3483-711D-4D85-9627-EE12747A7900}" type="pres">
      <dgm:prSet presAssocID="{CE1B579B-214D-4234-8FE0-646E526990A3}" presName="Name9" presStyleLbl="parChTrans1D2" presStyleIdx="2" presStyleCnt="9"/>
      <dgm:spPr/>
      <dgm:t>
        <a:bodyPr/>
        <a:lstStyle/>
        <a:p>
          <a:endParaRPr lang="ru-RU"/>
        </a:p>
      </dgm:t>
    </dgm:pt>
    <dgm:pt modelId="{A1EF9F4D-7E13-49DA-98CC-69DF0D462923}" type="pres">
      <dgm:prSet presAssocID="{CE1B579B-214D-4234-8FE0-646E526990A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FF8C3360-2FAF-4ADB-A207-D4A5AEA4EB1A}" type="pres">
      <dgm:prSet presAssocID="{88D9A9B6-4D71-4182-8080-112D1432E66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95BFF-4A08-493D-A4D8-F63CDAECA42E}" type="pres">
      <dgm:prSet presAssocID="{CAB9E92D-90AA-4064-818B-74F18D8DDF7E}" presName="Name9" presStyleLbl="parChTrans1D2" presStyleIdx="3" presStyleCnt="9"/>
      <dgm:spPr/>
      <dgm:t>
        <a:bodyPr/>
        <a:lstStyle/>
        <a:p>
          <a:endParaRPr lang="ru-RU"/>
        </a:p>
      </dgm:t>
    </dgm:pt>
    <dgm:pt modelId="{C5D0AE5A-E1F2-417C-B768-22C26540024F}" type="pres">
      <dgm:prSet presAssocID="{CAB9E92D-90AA-4064-818B-74F18D8DDF7E}" presName="connTx" presStyleLbl="parChTrans1D2" presStyleIdx="3" presStyleCnt="9"/>
      <dgm:spPr/>
      <dgm:t>
        <a:bodyPr/>
        <a:lstStyle/>
        <a:p>
          <a:endParaRPr lang="ru-RU"/>
        </a:p>
      </dgm:t>
    </dgm:pt>
    <dgm:pt modelId="{6C621138-6B64-425F-B756-F6ED5B3E46C7}" type="pres">
      <dgm:prSet presAssocID="{6DD724DA-B606-4D3E-8937-CAB3A62B598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65430-02E7-4CEB-A3CA-89E250C1D91E}" type="pres">
      <dgm:prSet presAssocID="{8F4D36BF-4E57-40B8-87CA-FC4DBD53FCFB}" presName="Name9" presStyleLbl="parChTrans1D2" presStyleIdx="4" presStyleCnt="9"/>
      <dgm:spPr/>
      <dgm:t>
        <a:bodyPr/>
        <a:lstStyle/>
        <a:p>
          <a:endParaRPr lang="ru-RU"/>
        </a:p>
      </dgm:t>
    </dgm:pt>
    <dgm:pt modelId="{ECAA156E-B577-4069-B201-7BFDA32B717A}" type="pres">
      <dgm:prSet presAssocID="{8F4D36BF-4E57-40B8-87CA-FC4DBD53FCFB}" presName="connTx" presStyleLbl="parChTrans1D2" presStyleIdx="4" presStyleCnt="9"/>
      <dgm:spPr/>
      <dgm:t>
        <a:bodyPr/>
        <a:lstStyle/>
        <a:p>
          <a:endParaRPr lang="ru-RU"/>
        </a:p>
      </dgm:t>
    </dgm:pt>
    <dgm:pt modelId="{488AA111-4675-4645-82E4-BFFA9C25A185}" type="pres">
      <dgm:prSet presAssocID="{FA9E3F88-F725-4BF9-9D5E-80C082D7EB05}" presName="node" presStyleLbl="node1" presStyleIdx="4" presStyleCnt="9" custScaleX="10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E7B18-E5C8-4672-8656-D9AF5F5C5B0C}" type="pres">
      <dgm:prSet presAssocID="{AB1BC919-0065-455D-905C-2E70D9E78CFA}" presName="Name9" presStyleLbl="parChTrans1D2" presStyleIdx="5" presStyleCnt="9"/>
      <dgm:spPr/>
      <dgm:t>
        <a:bodyPr/>
        <a:lstStyle/>
        <a:p>
          <a:endParaRPr lang="ru-RU"/>
        </a:p>
      </dgm:t>
    </dgm:pt>
    <dgm:pt modelId="{ECFB7C01-C1D4-4DD0-A7BB-898815D3BE4A}" type="pres">
      <dgm:prSet presAssocID="{AB1BC919-0065-455D-905C-2E70D9E78CFA}" presName="connTx" presStyleLbl="parChTrans1D2" presStyleIdx="5" presStyleCnt="9"/>
      <dgm:spPr/>
      <dgm:t>
        <a:bodyPr/>
        <a:lstStyle/>
        <a:p>
          <a:endParaRPr lang="ru-RU"/>
        </a:p>
      </dgm:t>
    </dgm:pt>
    <dgm:pt modelId="{EAA28ACB-A72E-4754-ACD5-8380A5C637B9}" type="pres">
      <dgm:prSet presAssocID="{8EF45565-B45D-411A-BDBE-B9D18A40967E}" presName="node" presStyleLbl="node1" presStyleIdx="5" presStyleCnt="9" custScaleX="104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EFD06-77C9-4DFB-A21E-DB5BF70CA8D2}" type="pres">
      <dgm:prSet presAssocID="{2166688E-3AAD-4045-8D44-EC8262FC0CC4}" presName="Name9" presStyleLbl="parChTrans1D2" presStyleIdx="6" presStyleCnt="9"/>
      <dgm:spPr/>
      <dgm:t>
        <a:bodyPr/>
        <a:lstStyle/>
        <a:p>
          <a:endParaRPr lang="ru-RU"/>
        </a:p>
      </dgm:t>
    </dgm:pt>
    <dgm:pt modelId="{6A33A0FE-F038-4979-B0FF-D0F46C0FEF5B}" type="pres">
      <dgm:prSet presAssocID="{2166688E-3AAD-4045-8D44-EC8262FC0CC4}" presName="connTx" presStyleLbl="parChTrans1D2" presStyleIdx="6" presStyleCnt="9"/>
      <dgm:spPr/>
      <dgm:t>
        <a:bodyPr/>
        <a:lstStyle/>
        <a:p>
          <a:endParaRPr lang="ru-RU"/>
        </a:p>
      </dgm:t>
    </dgm:pt>
    <dgm:pt modelId="{1DD200E7-6B8C-4CD3-B7E9-9850F4E36EAF}" type="pres">
      <dgm:prSet presAssocID="{161A0B36-1014-4413-8B03-E007A7DB2841}" presName="node" presStyleLbl="node1" presStyleIdx="6" presStyleCnt="9" custScaleX="10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EE8DB-5AC0-4D3B-9AED-1090AA68742C}" type="pres">
      <dgm:prSet presAssocID="{1DE12FBD-855F-4F90-8207-42B68CF139A1}" presName="Name9" presStyleLbl="parChTrans1D2" presStyleIdx="7" presStyleCnt="9"/>
      <dgm:spPr/>
      <dgm:t>
        <a:bodyPr/>
        <a:lstStyle/>
        <a:p>
          <a:endParaRPr lang="ru-RU"/>
        </a:p>
      </dgm:t>
    </dgm:pt>
    <dgm:pt modelId="{DB121D32-4587-43EF-9F0B-F95E27C5D82A}" type="pres">
      <dgm:prSet presAssocID="{1DE12FBD-855F-4F90-8207-42B68CF139A1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F0DDFBF-1CB4-471C-85CE-9BB6B2822252}" type="pres">
      <dgm:prSet presAssocID="{2918AF82-D191-410A-8449-BB30E06BF9B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20383-4920-4966-91E5-729FBE942AE0}" type="pres">
      <dgm:prSet presAssocID="{D04EC4B4-FBE3-453C-8507-87894EB77653}" presName="Name9" presStyleLbl="parChTrans1D2" presStyleIdx="8" presStyleCnt="9"/>
      <dgm:spPr/>
      <dgm:t>
        <a:bodyPr/>
        <a:lstStyle/>
        <a:p>
          <a:endParaRPr lang="ru-RU"/>
        </a:p>
      </dgm:t>
    </dgm:pt>
    <dgm:pt modelId="{CA5C43F2-EDE9-421E-8A63-32591CCFD9D2}" type="pres">
      <dgm:prSet presAssocID="{D04EC4B4-FBE3-453C-8507-87894EB77653}" presName="connTx" presStyleLbl="parChTrans1D2" presStyleIdx="8" presStyleCnt="9"/>
      <dgm:spPr/>
      <dgm:t>
        <a:bodyPr/>
        <a:lstStyle/>
        <a:p>
          <a:endParaRPr lang="ru-RU"/>
        </a:p>
      </dgm:t>
    </dgm:pt>
    <dgm:pt modelId="{61760099-ACDC-4B69-9419-8F7D689D1034}" type="pres">
      <dgm:prSet presAssocID="{ED4CC6AF-1043-465D-8B0B-131E1444F5D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DFB1D-AD3E-4160-B0E7-534D59475DB5}" type="presOf" srcId="{1DE12FBD-855F-4F90-8207-42B68CF139A1}" destId="{392EE8DB-5AC0-4D3B-9AED-1090AA68742C}" srcOrd="0" destOrd="0" presId="urn:microsoft.com/office/officeart/2005/8/layout/radial1"/>
    <dgm:cxn modelId="{70A30A2A-7A23-4FC1-96B2-912F43F4171D}" type="presOf" srcId="{5C64FF98-8327-45EB-A809-AB60EF910EE1}" destId="{55E88A7D-29C0-4B88-AC5A-6DC42EBD44ED}" srcOrd="0" destOrd="0" presId="urn:microsoft.com/office/officeart/2005/8/layout/radial1"/>
    <dgm:cxn modelId="{EDA59558-3BE4-47B9-997E-AB1605312217}" type="presOf" srcId="{8EF45565-B45D-411A-BDBE-B9D18A40967E}" destId="{EAA28ACB-A72E-4754-ACD5-8380A5C637B9}" srcOrd="0" destOrd="0" presId="urn:microsoft.com/office/officeart/2005/8/layout/radial1"/>
    <dgm:cxn modelId="{8C2FC9D4-1577-4FAA-A048-C45DAAB2CE1F}" type="presOf" srcId="{2918AF82-D191-410A-8449-BB30E06BF9B0}" destId="{9F0DDFBF-1CB4-471C-85CE-9BB6B2822252}" srcOrd="0" destOrd="0" presId="urn:microsoft.com/office/officeart/2005/8/layout/radial1"/>
    <dgm:cxn modelId="{D045DAE6-7835-48BA-807F-F3C6D8260B44}" srcId="{5C64FF98-8327-45EB-A809-AB60EF910EE1}" destId="{B40BC90D-AACA-4BA0-9AF6-D99B8EBD58BE}" srcOrd="0" destOrd="0" parTransId="{B63CDFE0-795D-434A-9256-2466AB149F93}" sibTransId="{33A725AB-26F0-47EE-868C-D704E2721AE7}"/>
    <dgm:cxn modelId="{8F7BD289-16DD-442B-BF43-61337DCB3E36}" type="presOf" srcId="{CE1B579B-214D-4234-8FE0-646E526990A3}" destId="{A1EF9F4D-7E13-49DA-98CC-69DF0D462923}" srcOrd="1" destOrd="0" presId="urn:microsoft.com/office/officeart/2005/8/layout/radial1"/>
    <dgm:cxn modelId="{54EC13DB-6E36-42E4-80D5-269E557B702E}" type="presOf" srcId="{838D740A-A51B-4646-89C8-1F0114828E1F}" destId="{B631150E-D850-4065-B3D2-0FC063FF2851}" srcOrd="0" destOrd="0" presId="urn:microsoft.com/office/officeart/2005/8/layout/radial1"/>
    <dgm:cxn modelId="{CD816788-B558-40C6-A963-113240B0ACD9}" type="presOf" srcId="{319C9E55-1871-450C-B9C6-10DACFE66C8A}" destId="{F9784A30-1F85-45C1-9A2C-5F72D0DD63B5}" srcOrd="1" destOrd="0" presId="urn:microsoft.com/office/officeart/2005/8/layout/radial1"/>
    <dgm:cxn modelId="{95796C46-A065-4F17-B2A7-F44F56685C5D}" srcId="{625C5E8A-D1CD-4A26-A702-7AA8519401D9}" destId="{5C64FF98-8327-45EB-A809-AB60EF910EE1}" srcOrd="0" destOrd="0" parTransId="{B3461D04-58CE-4506-B078-428751353792}" sibTransId="{4E6039E4-8604-4ACA-A460-315A16959DF2}"/>
    <dgm:cxn modelId="{4F812B5C-0EF0-46D8-9F78-F04F7350B3E5}" type="presOf" srcId="{2166688E-3AAD-4045-8D44-EC8262FC0CC4}" destId="{C62EFD06-77C9-4DFB-A21E-DB5BF70CA8D2}" srcOrd="0" destOrd="0" presId="urn:microsoft.com/office/officeart/2005/8/layout/radial1"/>
    <dgm:cxn modelId="{9C937AC7-0591-451B-80A3-AB77031343A9}" srcId="{5C64FF98-8327-45EB-A809-AB60EF910EE1}" destId="{2918AF82-D191-410A-8449-BB30E06BF9B0}" srcOrd="7" destOrd="0" parTransId="{1DE12FBD-855F-4F90-8207-42B68CF139A1}" sibTransId="{F037F754-741E-40DB-876E-322BD6132EF1}"/>
    <dgm:cxn modelId="{072F562A-9773-4D4A-8130-5B80980B817F}" type="presOf" srcId="{8F4D36BF-4E57-40B8-87CA-FC4DBD53FCFB}" destId="{ECAA156E-B577-4069-B201-7BFDA32B717A}" srcOrd="1" destOrd="0" presId="urn:microsoft.com/office/officeart/2005/8/layout/radial1"/>
    <dgm:cxn modelId="{45BF1E80-A6E7-4ABA-88B4-CBAB432C5E45}" type="presOf" srcId="{625C5E8A-D1CD-4A26-A702-7AA8519401D9}" destId="{6F76D7A6-44C9-4703-950A-FBDD1A2286F3}" srcOrd="0" destOrd="0" presId="urn:microsoft.com/office/officeart/2005/8/layout/radial1"/>
    <dgm:cxn modelId="{C46301B3-DFE4-4198-A2CD-00826BCCE8BF}" type="presOf" srcId="{6DD724DA-B606-4D3E-8937-CAB3A62B5980}" destId="{6C621138-6B64-425F-B756-F6ED5B3E46C7}" srcOrd="0" destOrd="0" presId="urn:microsoft.com/office/officeart/2005/8/layout/radial1"/>
    <dgm:cxn modelId="{13A1D3EC-BEE8-42BA-9A99-2908AE23A7DA}" srcId="{625C5E8A-D1CD-4A26-A702-7AA8519401D9}" destId="{D27DB40C-8A9F-4646-95C6-D6E13B281A8F}" srcOrd="1" destOrd="0" parTransId="{F2B2B78E-823C-463B-9FF8-60B62CFFAEB4}" sibTransId="{D80561DD-7191-4695-9963-4882350E0C91}"/>
    <dgm:cxn modelId="{910FA0B0-AF98-415F-8480-84480522AD82}" srcId="{5C64FF98-8327-45EB-A809-AB60EF910EE1}" destId="{88D9A9B6-4D71-4182-8080-112D1432E666}" srcOrd="2" destOrd="0" parTransId="{CE1B579B-214D-4234-8FE0-646E526990A3}" sibTransId="{CB8BEF48-64F1-4DFE-A05C-F7FDD97C0CE3}"/>
    <dgm:cxn modelId="{C2DC2252-A9D8-4DF8-8725-6193F367FE0C}" type="presOf" srcId="{CE1B579B-214D-4234-8FE0-646E526990A3}" destId="{C29C3483-711D-4D85-9627-EE12747A7900}" srcOrd="0" destOrd="0" presId="urn:microsoft.com/office/officeart/2005/8/layout/radial1"/>
    <dgm:cxn modelId="{15F7A61E-E6C4-4F83-8F13-524913D9C731}" type="presOf" srcId="{FA9E3F88-F725-4BF9-9D5E-80C082D7EB05}" destId="{488AA111-4675-4645-82E4-BFFA9C25A185}" srcOrd="0" destOrd="0" presId="urn:microsoft.com/office/officeart/2005/8/layout/radial1"/>
    <dgm:cxn modelId="{8776807D-3A06-46AF-BE37-47AF8692F631}" type="presOf" srcId="{319C9E55-1871-450C-B9C6-10DACFE66C8A}" destId="{889414A4-DDC0-4B95-92ED-6534EBE3AA40}" srcOrd="0" destOrd="0" presId="urn:microsoft.com/office/officeart/2005/8/layout/radial1"/>
    <dgm:cxn modelId="{7B4EAB57-5C74-4659-BCDB-69F4A0CE2ED9}" type="presOf" srcId="{D04EC4B4-FBE3-453C-8507-87894EB77653}" destId="{CA5C43F2-EDE9-421E-8A63-32591CCFD9D2}" srcOrd="1" destOrd="0" presId="urn:microsoft.com/office/officeart/2005/8/layout/radial1"/>
    <dgm:cxn modelId="{14C759D2-D3B6-4827-B3D3-643E254C8AF8}" type="presOf" srcId="{B63CDFE0-795D-434A-9256-2466AB149F93}" destId="{2FD7D016-66AD-4C81-AE11-CB294C39ED5F}" srcOrd="0" destOrd="0" presId="urn:microsoft.com/office/officeart/2005/8/layout/radial1"/>
    <dgm:cxn modelId="{7163D127-96AF-4BC5-B0FC-EAE65D33FF8E}" type="presOf" srcId="{B63CDFE0-795D-434A-9256-2466AB149F93}" destId="{BFD99E95-0BB8-41B2-84C5-7BB1ABAD9AD4}" srcOrd="1" destOrd="0" presId="urn:microsoft.com/office/officeart/2005/8/layout/radial1"/>
    <dgm:cxn modelId="{86F0346D-8C08-4FF8-8C1F-724AA2C457C0}" type="presOf" srcId="{AB1BC919-0065-455D-905C-2E70D9E78CFA}" destId="{9FAE7B18-E5C8-4672-8656-D9AF5F5C5B0C}" srcOrd="0" destOrd="0" presId="urn:microsoft.com/office/officeart/2005/8/layout/radial1"/>
    <dgm:cxn modelId="{191010CA-F28F-4C61-975B-9ABA894617DD}" type="presOf" srcId="{1DE12FBD-855F-4F90-8207-42B68CF139A1}" destId="{DB121D32-4587-43EF-9F0B-F95E27C5D82A}" srcOrd="1" destOrd="0" presId="urn:microsoft.com/office/officeart/2005/8/layout/radial1"/>
    <dgm:cxn modelId="{8954E7A2-AF13-484C-BEFB-056E370118CF}" type="presOf" srcId="{2166688E-3AAD-4045-8D44-EC8262FC0CC4}" destId="{6A33A0FE-F038-4979-B0FF-D0F46C0FEF5B}" srcOrd="1" destOrd="0" presId="urn:microsoft.com/office/officeart/2005/8/layout/radial1"/>
    <dgm:cxn modelId="{287C20A8-570C-4036-9C19-27EBED23D49C}" type="presOf" srcId="{8F4D36BF-4E57-40B8-87CA-FC4DBD53FCFB}" destId="{93365430-02E7-4CEB-A3CA-89E250C1D91E}" srcOrd="0" destOrd="0" presId="urn:microsoft.com/office/officeart/2005/8/layout/radial1"/>
    <dgm:cxn modelId="{8A2A3A4B-6506-40EC-91B7-A5CFC3FFA319}" srcId="{5C64FF98-8327-45EB-A809-AB60EF910EE1}" destId="{ED4CC6AF-1043-465D-8B0B-131E1444F5DB}" srcOrd="8" destOrd="0" parTransId="{D04EC4B4-FBE3-453C-8507-87894EB77653}" sibTransId="{9ADF3394-A6F4-4C94-9803-5D6B7258D672}"/>
    <dgm:cxn modelId="{2228B21F-CE28-4563-A2AC-0A094869A1A8}" type="presOf" srcId="{D04EC4B4-FBE3-453C-8507-87894EB77653}" destId="{70F20383-4920-4966-91E5-729FBE942AE0}" srcOrd="0" destOrd="0" presId="urn:microsoft.com/office/officeart/2005/8/layout/radial1"/>
    <dgm:cxn modelId="{8EB63618-12B6-4B80-9798-FF1C596ED809}" type="presOf" srcId="{161A0B36-1014-4413-8B03-E007A7DB2841}" destId="{1DD200E7-6B8C-4CD3-B7E9-9850F4E36EAF}" srcOrd="0" destOrd="0" presId="urn:microsoft.com/office/officeart/2005/8/layout/radial1"/>
    <dgm:cxn modelId="{01526677-0506-4794-9BEF-5E323FA8C3A6}" type="presOf" srcId="{ED4CC6AF-1043-465D-8B0B-131E1444F5DB}" destId="{61760099-ACDC-4B69-9419-8F7D689D1034}" srcOrd="0" destOrd="0" presId="urn:microsoft.com/office/officeart/2005/8/layout/radial1"/>
    <dgm:cxn modelId="{B32A5DAC-1D2C-4D9A-99A4-88FD22A0FE11}" srcId="{5C64FF98-8327-45EB-A809-AB60EF910EE1}" destId="{161A0B36-1014-4413-8B03-E007A7DB2841}" srcOrd="6" destOrd="0" parTransId="{2166688E-3AAD-4045-8D44-EC8262FC0CC4}" sibTransId="{7B883C53-B520-4FAC-B09A-62BC5E1408DA}"/>
    <dgm:cxn modelId="{49C6A53A-DBD9-4BD0-AF6B-0074822451C4}" type="presOf" srcId="{88D9A9B6-4D71-4182-8080-112D1432E666}" destId="{FF8C3360-2FAF-4ADB-A207-D4A5AEA4EB1A}" srcOrd="0" destOrd="0" presId="urn:microsoft.com/office/officeart/2005/8/layout/radial1"/>
    <dgm:cxn modelId="{6ADFF01B-5F4F-4EB0-8D7B-0AD04B70F3F1}" srcId="{5C64FF98-8327-45EB-A809-AB60EF910EE1}" destId="{838D740A-A51B-4646-89C8-1F0114828E1F}" srcOrd="1" destOrd="0" parTransId="{319C9E55-1871-450C-B9C6-10DACFE66C8A}" sibTransId="{C1BDC2D8-3C57-47F7-8F8C-AE1C40537F41}"/>
    <dgm:cxn modelId="{A36F19C5-BD25-4904-918D-DD638586BFAB}" srcId="{5C64FF98-8327-45EB-A809-AB60EF910EE1}" destId="{FA9E3F88-F725-4BF9-9D5E-80C082D7EB05}" srcOrd="4" destOrd="0" parTransId="{8F4D36BF-4E57-40B8-87CA-FC4DBD53FCFB}" sibTransId="{FD748F05-8621-4F52-A581-9539C3A753D4}"/>
    <dgm:cxn modelId="{56A17F39-A944-47A6-9E46-B2D6481EABA9}" srcId="{5C64FF98-8327-45EB-A809-AB60EF910EE1}" destId="{6DD724DA-B606-4D3E-8937-CAB3A62B5980}" srcOrd="3" destOrd="0" parTransId="{CAB9E92D-90AA-4064-818B-74F18D8DDF7E}" sibTransId="{BB00885E-14D1-4AE9-8878-D45BB1BDCDE6}"/>
    <dgm:cxn modelId="{2A726909-C3E0-49AF-93D1-D49B761220DA}" srcId="{5C64FF98-8327-45EB-A809-AB60EF910EE1}" destId="{8EF45565-B45D-411A-BDBE-B9D18A40967E}" srcOrd="5" destOrd="0" parTransId="{AB1BC919-0065-455D-905C-2E70D9E78CFA}" sibTransId="{6D04AAB4-35ED-47D6-A673-127D88747BCA}"/>
    <dgm:cxn modelId="{DE0C9A7C-0AAD-4EB5-91AE-DC4CB89561FD}" type="presOf" srcId="{CAB9E92D-90AA-4064-818B-74F18D8DDF7E}" destId="{C5D0AE5A-E1F2-417C-B768-22C26540024F}" srcOrd="1" destOrd="0" presId="urn:microsoft.com/office/officeart/2005/8/layout/radial1"/>
    <dgm:cxn modelId="{50760DBD-FCCC-4EFB-8F18-A6EDF7A9BEFF}" type="presOf" srcId="{B40BC90D-AACA-4BA0-9AF6-D99B8EBD58BE}" destId="{4F0FFBC2-959F-4CFB-BA52-B685F6B91138}" srcOrd="0" destOrd="0" presId="urn:microsoft.com/office/officeart/2005/8/layout/radial1"/>
    <dgm:cxn modelId="{8CCF4D9C-B90F-4BFC-ADAC-F8822D7AF2EA}" type="presOf" srcId="{CAB9E92D-90AA-4064-818B-74F18D8DDF7E}" destId="{50D95BFF-4A08-493D-A4D8-F63CDAECA42E}" srcOrd="0" destOrd="0" presId="urn:microsoft.com/office/officeart/2005/8/layout/radial1"/>
    <dgm:cxn modelId="{9D54D8EE-53FB-4BC2-887F-6AB66B909ABA}" type="presOf" srcId="{AB1BC919-0065-455D-905C-2E70D9E78CFA}" destId="{ECFB7C01-C1D4-4DD0-A7BB-898815D3BE4A}" srcOrd="1" destOrd="0" presId="urn:microsoft.com/office/officeart/2005/8/layout/radial1"/>
    <dgm:cxn modelId="{EB1BA67A-E749-448B-8724-1C091276B5F1}" type="presParOf" srcId="{6F76D7A6-44C9-4703-950A-FBDD1A2286F3}" destId="{55E88A7D-29C0-4B88-AC5A-6DC42EBD44ED}" srcOrd="0" destOrd="0" presId="urn:microsoft.com/office/officeart/2005/8/layout/radial1"/>
    <dgm:cxn modelId="{95C5C095-E1E2-4AA1-A7AC-0DF37199672B}" type="presParOf" srcId="{6F76D7A6-44C9-4703-950A-FBDD1A2286F3}" destId="{2FD7D016-66AD-4C81-AE11-CB294C39ED5F}" srcOrd="1" destOrd="0" presId="urn:microsoft.com/office/officeart/2005/8/layout/radial1"/>
    <dgm:cxn modelId="{678FEC2C-A3CF-40B2-816D-6A1B6AD34C3C}" type="presParOf" srcId="{2FD7D016-66AD-4C81-AE11-CB294C39ED5F}" destId="{BFD99E95-0BB8-41B2-84C5-7BB1ABAD9AD4}" srcOrd="0" destOrd="0" presId="urn:microsoft.com/office/officeart/2005/8/layout/radial1"/>
    <dgm:cxn modelId="{FE4B469C-A01B-4CCA-AC80-8102DAC998CF}" type="presParOf" srcId="{6F76D7A6-44C9-4703-950A-FBDD1A2286F3}" destId="{4F0FFBC2-959F-4CFB-BA52-B685F6B91138}" srcOrd="2" destOrd="0" presId="urn:microsoft.com/office/officeart/2005/8/layout/radial1"/>
    <dgm:cxn modelId="{87127581-17C2-4A5E-AE9F-817EE085699A}" type="presParOf" srcId="{6F76D7A6-44C9-4703-950A-FBDD1A2286F3}" destId="{889414A4-DDC0-4B95-92ED-6534EBE3AA40}" srcOrd="3" destOrd="0" presId="urn:microsoft.com/office/officeart/2005/8/layout/radial1"/>
    <dgm:cxn modelId="{5E0A9FA3-AF62-4877-B23F-78CAEA7AB65C}" type="presParOf" srcId="{889414A4-DDC0-4B95-92ED-6534EBE3AA40}" destId="{F9784A30-1F85-45C1-9A2C-5F72D0DD63B5}" srcOrd="0" destOrd="0" presId="urn:microsoft.com/office/officeart/2005/8/layout/radial1"/>
    <dgm:cxn modelId="{C6B88A23-B9A1-480D-A465-99EAE59DD807}" type="presParOf" srcId="{6F76D7A6-44C9-4703-950A-FBDD1A2286F3}" destId="{B631150E-D850-4065-B3D2-0FC063FF2851}" srcOrd="4" destOrd="0" presId="urn:microsoft.com/office/officeart/2005/8/layout/radial1"/>
    <dgm:cxn modelId="{5F0275BA-77CE-494B-AC02-669687ED0233}" type="presParOf" srcId="{6F76D7A6-44C9-4703-950A-FBDD1A2286F3}" destId="{C29C3483-711D-4D85-9627-EE12747A7900}" srcOrd="5" destOrd="0" presId="urn:microsoft.com/office/officeart/2005/8/layout/radial1"/>
    <dgm:cxn modelId="{9AE48250-A71E-4BC1-BC8B-864702E1DF69}" type="presParOf" srcId="{C29C3483-711D-4D85-9627-EE12747A7900}" destId="{A1EF9F4D-7E13-49DA-98CC-69DF0D462923}" srcOrd="0" destOrd="0" presId="urn:microsoft.com/office/officeart/2005/8/layout/radial1"/>
    <dgm:cxn modelId="{D57872A9-5321-4DA9-8A62-E04D0FD3E1BF}" type="presParOf" srcId="{6F76D7A6-44C9-4703-950A-FBDD1A2286F3}" destId="{FF8C3360-2FAF-4ADB-A207-D4A5AEA4EB1A}" srcOrd="6" destOrd="0" presId="urn:microsoft.com/office/officeart/2005/8/layout/radial1"/>
    <dgm:cxn modelId="{56B54449-96CE-4A36-9391-E0A97D2045A2}" type="presParOf" srcId="{6F76D7A6-44C9-4703-950A-FBDD1A2286F3}" destId="{50D95BFF-4A08-493D-A4D8-F63CDAECA42E}" srcOrd="7" destOrd="0" presId="urn:microsoft.com/office/officeart/2005/8/layout/radial1"/>
    <dgm:cxn modelId="{1DE90506-9130-4EC7-B861-BCAC8525413E}" type="presParOf" srcId="{50D95BFF-4A08-493D-A4D8-F63CDAECA42E}" destId="{C5D0AE5A-E1F2-417C-B768-22C26540024F}" srcOrd="0" destOrd="0" presId="urn:microsoft.com/office/officeart/2005/8/layout/radial1"/>
    <dgm:cxn modelId="{82F7A0F0-D31B-4501-8089-E1002B26B395}" type="presParOf" srcId="{6F76D7A6-44C9-4703-950A-FBDD1A2286F3}" destId="{6C621138-6B64-425F-B756-F6ED5B3E46C7}" srcOrd="8" destOrd="0" presId="urn:microsoft.com/office/officeart/2005/8/layout/radial1"/>
    <dgm:cxn modelId="{ED969E0B-8120-4D03-8617-5FB30F110D70}" type="presParOf" srcId="{6F76D7A6-44C9-4703-950A-FBDD1A2286F3}" destId="{93365430-02E7-4CEB-A3CA-89E250C1D91E}" srcOrd="9" destOrd="0" presId="urn:microsoft.com/office/officeart/2005/8/layout/radial1"/>
    <dgm:cxn modelId="{EF43D971-23FC-4A3A-B8D6-B1C8F165A9F9}" type="presParOf" srcId="{93365430-02E7-4CEB-A3CA-89E250C1D91E}" destId="{ECAA156E-B577-4069-B201-7BFDA32B717A}" srcOrd="0" destOrd="0" presId="urn:microsoft.com/office/officeart/2005/8/layout/radial1"/>
    <dgm:cxn modelId="{81754F0B-7969-4387-A204-9EB499E30536}" type="presParOf" srcId="{6F76D7A6-44C9-4703-950A-FBDD1A2286F3}" destId="{488AA111-4675-4645-82E4-BFFA9C25A185}" srcOrd="10" destOrd="0" presId="urn:microsoft.com/office/officeart/2005/8/layout/radial1"/>
    <dgm:cxn modelId="{AF59C68B-9992-4B16-A251-09F50D2B431A}" type="presParOf" srcId="{6F76D7A6-44C9-4703-950A-FBDD1A2286F3}" destId="{9FAE7B18-E5C8-4672-8656-D9AF5F5C5B0C}" srcOrd="11" destOrd="0" presId="urn:microsoft.com/office/officeart/2005/8/layout/radial1"/>
    <dgm:cxn modelId="{6066942E-06DB-4CDF-97A3-E3E4851549E3}" type="presParOf" srcId="{9FAE7B18-E5C8-4672-8656-D9AF5F5C5B0C}" destId="{ECFB7C01-C1D4-4DD0-A7BB-898815D3BE4A}" srcOrd="0" destOrd="0" presId="urn:microsoft.com/office/officeart/2005/8/layout/radial1"/>
    <dgm:cxn modelId="{33A30DC3-DBC8-49D0-83BE-039EBE9CFF53}" type="presParOf" srcId="{6F76D7A6-44C9-4703-950A-FBDD1A2286F3}" destId="{EAA28ACB-A72E-4754-ACD5-8380A5C637B9}" srcOrd="12" destOrd="0" presId="urn:microsoft.com/office/officeart/2005/8/layout/radial1"/>
    <dgm:cxn modelId="{3CD1A454-16AE-418C-88D9-53FA25349A8F}" type="presParOf" srcId="{6F76D7A6-44C9-4703-950A-FBDD1A2286F3}" destId="{C62EFD06-77C9-4DFB-A21E-DB5BF70CA8D2}" srcOrd="13" destOrd="0" presId="urn:microsoft.com/office/officeart/2005/8/layout/radial1"/>
    <dgm:cxn modelId="{AB1A9891-1053-47ED-AA3B-2BEBF4B5F6E7}" type="presParOf" srcId="{C62EFD06-77C9-4DFB-A21E-DB5BF70CA8D2}" destId="{6A33A0FE-F038-4979-B0FF-D0F46C0FEF5B}" srcOrd="0" destOrd="0" presId="urn:microsoft.com/office/officeart/2005/8/layout/radial1"/>
    <dgm:cxn modelId="{AFA252DA-39CA-4889-B009-425361B934D7}" type="presParOf" srcId="{6F76D7A6-44C9-4703-950A-FBDD1A2286F3}" destId="{1DD200E7-6B8C-4CD3-B7E9-9850F4E36EAF}" srcOrd="14" destOrd="0" presId="urn:microsoft.com/office/officeart/2005/8/layout/radial1"/>
    <dgm:cxn modelId="{7B318D65-F96A-4F2A-A909-E6359488B06D}" type="presParOf" srcId="{6F76D7A6-44C9-4703-950A-FBDD1A2286F3}" destId="{392EE8DB-5AC0-4D3B-9AED-1090AA68742C}" srcOrd="15" destOrd="0" presId="urn:microsoft.com/office/officeart/2005/8/layout/radial1"/>
    <dgm:cxn modelId="{6CFD9AEC-C42D-431D-908E-58071862322E}" type="presParOf" srcId="{392EE8DB-5AC0-4D3B-9AED-1090AA68742C}" destId="{DB121D32-4587-43EF-9F0B-F95E27C5D82A}" srcOrd="0" destOrd="0" presId="urn:microsoft.com/office/officeart/2005/8/layout/radial1"/>
    <dgm:cxn modelId="{0C359AAC-FB4A-4D10-8BC5-D06D872C0467}" type="presParOf" srcId="{6F76D7A6-44C9-4703-950A-FBDD1A2286F3}" destId="{9F0DDFBF-1CB4-471C-85CE-9BB6B2822252}" srcOrd="16" destOrd="0" presId="urn:microsoft.com/office/officeart/2005/8/layout/radial1"/>
    <dgm:cxn modelId="{B74ED57B-A623-4B7F-ACD0-0FD1D9BFADC4}" type="presParOf" srcId="{6F76D7A6-44C9-4703-950A-FBDD1A2286F3}" destId="{70F20383-4920-4966-91E5-729FBE942AE0}" srcOrd="17" destOrd="0" presId="urn:microsoft.com/office/officeart/2005/8/layout/radial1"/>
    <dgm:cxn modelId="{43BC885B-DCFA-47E4-8F75-4800A2056A57}" type="presParOf" srcId="{70F20383-4920-4966-91E5-729FBE942AE0}" destId="{CA5C43F2-EDE9-421E-8A63-32591CCFD9D2}" srcOrd="0" destOrd="0" presId="urn:microsoft.com/office/officeart/2005/8/layout/radial1"/>
    <dgm:cxn modelId="{00A17535-A128-4C4B-B9F2-B3308D89960F}" type="presParOf" srcId="{6F76D7A6-44C9-4703-950A-FBDD1A2286F3}" destId="{61760099-ACDC-4B69-9419-8F7D689D1034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8A7D-29C0-4B88-AC5A-6DC42EBD44ED}">
      <dsp:nvSpPr>
        <dsp:cNvPr id="0" name=""/>
        <dsp:cNvSpPr/>
      </dsp:nvSpPr>
      <dsp:spPr>
        <a:xfrm>
          <a:off x="3011245" y="1961168"/>
          <a:ext cx="2834493" cy="29088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26347" y="2387159"/>
        <a:ext cx="2004289" cy="2056866"/>
      </dsp:txXfrm>
    </dsp:sp>
    <dsp:sp modelId="{2FD7D016-66AD-4C81-AE11-CB294C39ED5F}">
      <dsp:nvSpPr>
        <dsp:cNvPr id="0" name=""/>
        <dsp:cNvSpPr/>
      </dsp:nvSpPr>
      <dsp:spPr>
        <a:xfrm rot="16200000">
          <a:off x="4166423" y="1684777"/>
          <a:ext cx="524136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4136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15388" y="1685996"/>
        <a:ext cx="26206" cy="26206"/>
      </dsp:txXfrm>
    </dsp:sp>
    <dsp:sp modelId="{4F0FFBC2-959F-4CFB-BA52-B685F6B91138}">
      <dsp:nvSpPr>
        <dsp:cNvPr id="0" name=""/>
        <dsp:cNvSpPr/>
      </dsp:nvSpPr>
      <dsp:spPr>
        <a:xfrm>
          <a:off x="3672408" y="27467"/>
          <a:ext cx="1512166" cy="14095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Презентации</a:t>
          </a:r>
          <a:endParaRPr lang="ru-RU" sz="1400" kern="1200" dirty="0"/>
        </a:p>
      </dsp:txBody>
      <dsp:txXfrm>
        <a:off x="3893860" y="233893"/>
        <a:ext cx="1069262" cy="996712"/>
      </dsp:txXfrm>
    </dsp:sp>
    <dsp:sp modelId="{889414A4-DDC0-4B95-92ED-6534EBE3AA40}">
      <dsp:nvSpPr>
        <dsp:cNvPr id="0" name=""/>
        <dsp:cNvSpPr/>
      </dsp:nvSpPr>
      <dsp:spPr>
        <a:xfrm rot="18600000">
          <a:off x="5260630" y="2100468"/>
          <a:ext cx="518725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18725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7025" y="2101823"/>
        <a:ext cx="25936" cy="25936"/>
      </dsp:txXfrm>
    </dsp:sp>
    <dsp:sp modelId="{B631150E-D850-4065-B3D2-0FC063FF2851}">
      <dsp:nvSpPr>
        <dsp:cNvPr id="0" name=""/>
        <dsp:cNvSpPr/>
      </dsp:nvSpPr>
      <dsp:spPr>
        <a:xfrm>
          <a:off x="5393852" y="655250"/>
          <a:ext cx="1518918" cy="14095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Круглые столы</a:t>
          </a:r>
          <a:endParaRPr lang="ru-RU" sz="1400" kern="1200" dirty="0"/>
        </a:p>
      </dsp:txBody>
      <dsp:txXfrm>
        <a:off x="5616292" y="861676"/>
        <a:ext cx="1074038" cy="996712"/>
      </dsp:txXfrm>
    </dsp:sp>
    <dsp:sp modelId="{C29C3483-711D-4D85-9627-EE12747A7900}">
      <dsp:nvSpPr>
        <dsp:cNvPr id="0" name=""/>
        <dsp:cNvSpPr/>
      </dsp:nvSpPr>
      <dsp:spPr>
        <a:xfrm rot="21000000">
          <a:off x="5821015" y="3106337"/>
          <a:ext cx="560234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60234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87126" y="3106655"/>
        <a:ext cx="28011" cy="28011"/>
      </dsp:txXfrm>
    </dsp:sp>
    <dsp:sp modelId="{FF8C3360-2FAF-4ADB-A207-D4A5AEA4EB1A}">
      <dsp:nvSpPr>
        <dsp:cNvPr id="0" name=""/>
        <dsp:cNvSpPr/>
      </dsp:nvSpPr>
      <dsp:spPr>
        <a:xfrm>
          <a:off x="6366286" y="2244852"/>
          <a:ext cx="1409564" cy="14095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Показ открытых занятий</a:t>
          </a:r>
          <a:endParaRPr lang="ru-RU" sz="1400" kern="1200" dirty="0"/>
        </a:p>
      </dsp:txBody>
      <dsp:txXfrm>
        <a:off x="6572712" y="2451278"/>
        <a:ext cx="996712" cy="996712"/>
      </dsp:txXfrm>
    </dsp:sp>
    <dsp:sp modelId="{50D95BFF-4A08-493D-A4D8-F63CDAECA42E}">
      <dsp:nvSpPr>
        <dsp:cNvPr id="0" name=""/>
        <dsp:cNvSpPr/>
      </dsp:nvSpPr>
      <dsp:spPr>
        <a:xfrm rot="1800000">
          <a:off x="5626684" y="4252477"/>
          <a:ext cx="552287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52287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889021" y="4252993"/>
        <a:ext cx="27614" cy="27614"/>
      </dsp:txXfrm>
    </dsp:sp>
    <dsp:sp modelId="{6C621138-6B64-425F-B756-F6ED5B3E46C7}">
      <dsp:nvSpPr>
        <dsp:cNvPr id="0" name=""/>
        <dsp:cNvSpPr/>
      </dsp:nvSpPr>
      <dsp:spPr>
        <a:xfrm>
          <a:off x="6047552" y="4052481"/>
          <a:ext cx="1409564" cy="14095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Наглядная информация</a:t>
          </a:r>
          <a:endParaRPr lang="ru-RU" sz="1400" kern="1200" dirty="0"/>
        </a:p>
      </dsp:txBody>
      <dsp:txXfrm>
        <a:off x="6253978" y="4258907"/>
        <a:ext cx="996712" cy="996712"/>
      </dsp:txXfrm>
    </dsp:sp>
    <dsp:sp modelId="{93365430-02E7-4CEB-A3CA-89E250C1D91E}">
      <dsp:nvSpPr>
        <dsp:cNvPr id="0" name=""/>
        <dsp:cNvSpPr/>
      </dsp:nvSpPr>
      <dsp:spPr>
        <a:xfrm rot="4200000">
          <a:off x="4752844" y="5008752"/>
          <a:ext cx="521447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1447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00531" y="5010039"/>
        <a:ext cx="26072" cy="26072"/>
      </dsp:txXfrm>
    </dsp:sp>
    <dsp:sp modelId="{488AA111-4675-4645-82E4-BFFA9C25A185}">
      <dsp:nvSpPr>
        <dsp:cNvPr id="0" name=""/>
        <dsp:cNvSpPr/>
      </dsp:nvSpPr>
      <dsp:spPr>
        <a:xfrm>
          <a:off x="4571820" y="5232327"/>
          <a:ext cx="1548857" cy="14095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Родительские собрания</a:t>
          </a:r>
          <a:endParaRPr lang="ru-RU" sz="1400" kern="1200" dirty="0"/>
        </a:p>
      </dsp:txBody>
      <dsp:txXfrm>
        <a:off x="4798645" y="5438753"/>
        <a:ext cx="1095207" cy="996712"/>
      </dsp:txXfrm>
    </dsp:sp>
    <dsp:sp modelId="{9FAE7B18-E5C8-4672-8656-D9AF5F5C5B0C}">
      <dsp:nvSpPr>
        <dsp:cNvPr id="0" name=""/>
        <dsp:cNvSpPr/>
      </dsp:nvSpPr>
      <dsp:spPr>
        <a:xfrm rot="6600000">
          <a:off x="3580302" y="5010425"/>
          <a:ext cx="525008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5008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29681" y="5011623"/>
        <a:ext cx="26250" cy="26250"/>
      </dsp:txXfrm>
    </dsp:sp>
    <dsp:sp modelId="{EAA28ACB-A72E-4754-ACD5-8380A5C637B9}">
      <dsp:nvSpPr>
        <dsp:cNvPr id="0" name=""/>
        <dsp:cNvSpPr/>
      </dsp:nvSpPr>
      <dsp:spPr>
        <a:xfrm>
          <a:off x="2772996" y="5232327"/>
          <a:ext cx="1475476" cy="14095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Беседы</a:t>
          </a:r>
          <a:endParaRPr lang="ru-RU" sz="1400" kern="1200" dirty="0"/>
        </a:p>
      </dsp:txBody>
      <dsp:txXfrm>
        <a:off x="2989074" y="5438753"/>
        <a:ext cx="1043320" cy="996712"/>
      </dsp:txXfrm>
    </dsp:sp>
    <dsp:sp modelId="{C62EFD06-77C9-4DFB-A21E-DB5BF70CA8D2}">
      <dsp:nvSpPr>
        <dsp:cNvPr id="0" name=""/>
        <dsp:cNvSpPr/>
      </dsp:nvSpPr>
      <dsp:spPr>
        <a:xfrm rot="9000000">
          <a:off x="2699832" y="4246631"/>
          <a:ext cx="528900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28900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51059" y="4247732"/>
        <a:ext cx="26445" cy="26445"/>
      </dsp:txXfrm>
    </dsp:sp>
    <dsp:sp modelId="{1DD200E7-6B8C-4CD3-B7E9-9850F4E36EAF}">
      <dsp:nvSpPr>
        <dsp:cNvPr id="0" name=""/>
        <dsp:cNvSpPr/>
      </dsp:nvSpPr>
      <dsp:spPr>
        <a:xfrm>
          <a:off x="1368151" y="4052481"/>
          <a:ext cx="1472995" cy="14095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/>
            <a:t>Консультации</a:t>
          </a:r>
        </a:p>
      </dsp:txBody>
      <dsp:txXfrm>
        <a:off x="1583866" y="4258907"/>
        <a:ext cx="1041565" cy="996712"/>
      </dsp:txXfrm>
    </dsp:sp>
    <dsp:sp modelId="{392EE8DB-5AC0-4D3B-9AED-1090AA68742C}">
      <dsp:nvSpPr>
        <dsp:cNvPr id="0" name=""/>
        <dsp:cNvSpPr/>
      </dsp:nvSpPr>
      <dsp:spPr>
        <a:xfrm rot="11400000">
          <a:off x="2475734" y="3106337"/>
          <a:ext cx="560234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60234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41845" y="3106655"/>
        <a:ext cx="28011" cy="28011"/>
      </dsp:txXfrm>
    </dsp:sp>
    <dsp:sp modelId="{9F0DDFBF-1CB4-471C-85CE-9BB6B2822252}">
      <dsp:nvSpPr>
        <dsp:cNvPr id="0" name=""/>
        <dsp:cNvSpPr/>
      </dsp:nvSpPr>
      <dsp:spPr>
        <a:xfrm>
          <a:off x="1081132" y="2244852"/>
          <a:ext cx="1409564" cy="14095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Дни открытых дверей</a:t>
          </a:r>
          <a:endParaRPr lang="ru-RU" sz="1400" kern="1200" dirty="0"/>
        </a:p>
      </dsp:txBody>
      <dsp:txXfrm>
        <a:off x="1287558" y="2451278"/>
        <a:ext cx="996712" cy="996712"/>
      </dsp:txXfrm>
    </dsp:sp>
    <dsp:sp modelId="{70F20383-4920-4966-91E5-729FBE942AE0}">
      <dsp:nvSpPr>
        <dsp:cNvPr id="0" name=""/>
        <dsp:cNvSpPr/>
      </dsp:nvSpPr>
      <dsp:spPr>
        <a:xfrm rot="13800000">
          <a:off x="3060277" y="2092378"/>
          <a:ext cx="539848" cy="28646"/>
        </a:xfrm>
        <a:custGeom>
          <a:avLst/>
          <a:gdLst/>
          <a:ahLst/>
          <a:cxnLst/>
          <a:rect l="0" t="0" r="0" b="0"/>
          <a:pathLst>
            <a:path>
              <a:moveTo>
                <a:pt x="0" y="14323"/>
              </a:moveTo>
              <a:lnTo>
                <a:pt x="539848" y="1432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16705" y="2093205"/>
        <a:ext cx="26992" cy="26992"/>
      </dsp:txXfrm>
    </dsp:sp>
    <dsp:sp modelId="{61760099-ACDC-4B69-9419-8F7D689D1034}">
      <dsp:nvSpPr>
        <dsp:cNvPr id="0" name=""/>
        <dsp:cNvSpPr/>
      </dsp:nvSpPr>
      <dsp:spPr>
        <a:xfrm>
          <a:off x="1998890" y="655250"/>
          <a:ext cx="1409564" cy="14095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Совместные праздники и досуги</a:t>
          </a:r>
          <a:endParaRPr lang="ru-RU" sz="1400" kern="1200" dirty="0"/>
        </a:p>
      </dsp:txBody>
      <dsp:txXfrm>
        <a:off x="2205316" y="861676"/>
        <a:ext cx="996712" cy="996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54382-EDE7-483A-89EB-C6315B1E21F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1552D-43E2-4697-A056-9FCDCF7066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2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2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45DF-6AB6-4370-80AF-D8773B6F28F6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BD2AA-D8DC-41E1-9D3B-549B0A677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C2E5-DCE0-468E-AD34-5DF3BCA035D2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8815-F74F-4FAD-B2A8-AD84C3D7A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4094C-D64A-4092-AF9C-61042151B9F9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23AE-21D5-4312-B4C2-037FAE3AE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A68D-6333-4C5E-86A5-0D27C2E74626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C5C1B-BB08-4EFF-ABDC-4ECF65E68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A2E6-30AE-4C97-ABBE-FE9D7794D69E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3B00-DC5E-444F-8532-7AE0A8B1B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0D48-211C-4FA1-8DBC-5EEDA756D6DE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97CC-BA0C-4CF5-8D37-5B05D60CC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96AA-CB4A-483D-93AD-AD12C069B8D3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1634-3AA6-4B81-A347-CC2A4EA61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53F7-D68D-4CC9-BCAF-77845849E8C6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55A1E-D991-451B-8CDC-925B840BF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DE335-7297-4348-AF91-48138C186511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5266-839E-407E-8417-5437ADBE8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1749-9DEE-4263-A89D-E3872561BCA5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5578-3303-4F07-9AE7-5061C529F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77E5-4140-44C7-8426-AA6C797212BF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8F14-ED8F-4959-86D5-1D3CBF64A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18829-53DF-4DFF-A4A8-6B9004AC0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advClick="0" advTm="7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928792" y="265093"/>
            <a:ext cx="640042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П</a:t>
            </a:r>
            <a:r>
              <a:rPr lang="ru-RU" sz="8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ортфолио</a:t>
            </a:r>
            <a:endParaRPr lang="ru-RU" sz="8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331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1" y="3849688"/>
            <a:ext cx="39290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611561" y="1700215"/>
            <a:ext cx="7920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Воспитателя </a:t>
            </a:r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Дадаевой</a:t>
            </a: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Лайлы</a:t>
            </a: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Саламуевны</a:t>
            </a:r>
            <a:endParaRPr lang="ru-RU" sz="44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800" dirty="0" smtClean="0">
                <a:solidFill>
                  <a:srgbClr val="001C74"/>
                </a:solidFill>
                <a:latin typeface="Verdana" pitchFamily="34" charset="0"/>
              </a:rPr>
              <a:t>       </a:t>
            </a:r>
            <a:r>
              <a:rPr lang="ru-RU" sz="2800" i="1" dirty="0" smtClean="0">
                <a:solidFill>
                  <a:srgbClr val="FF0000"/>
                </a:solidFill>
                <a:latin typeface="Verdana" pitchFamily="34" charset="0"/>
                <a:cs typeface="Tunga" panose="020B0502040204020203" pitchFamily="34" charset="0"/>
              </a:rPr>
              <a:t>МБДОУ Д</a:t>
            </a:r>
            <a:r>
              <a:rPr lang="en-US" sz="2800" i="1" dirty="0" smtClean="0">
                <a:solidFill>
                  <a:srgbClr val="FF0000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/</a:t>
            </a:r>
            <a:r>
              <a:rPr lang="ru-RU" sz="2800" i="1" dirty="0" smtClean="0">
                <a:solidFill>
                  <a:srgbClr val="FF0000"/>
                </a:solidFill>
                <a:latin typeface="Verdana" pitchFamily="34" charset="0"/>
                <a:cs typeface="Tunga" panose="020B0502040204020203" pitchFamily="34" charset="0"/>
              </a:rPr>
              <a:t>с «Светлячок»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Verdana" pitchFamily="34" charset="0"/>
                <a:cs typeface="Tunga" panose="020B0502040204020203" pitchFamily="34" charset="0"/>
              </a:rPr>
              <a:t>        с. Бамут</a:t>
            </a:r>
            <a:endParaRPr lang="ru-RU" sz="2800" i="1" dirty="0">
              <a:solidFill>
                <a:srgbClr val="FF0000"/>
              </a:solidFill>
              <a:latin typeface="Verdana" pitchFamily="34" charset="0"/>
              <a:cs typeface="Tunga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22">
        <p:dissolve/>
      </p:transition>
    </mc:Choice>
    <mc:Fallback xmlns="">
      <p:transition spd="slow" advClick="0" advTm="102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018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4562" y="236907"/>
            <a:ext cx="4666839" cy="63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6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400" b="1" dirty="0">
              <a:solidFill>
                <a:schemeClr val="hlink"/>
              </a:solidFill>
              <a:latin typeface="Monotype Corsiva" pitchFamily="66" charset="0"/>
            </a:endParaRP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89184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50" y="-10824"/>
            <a:ext cx="2042004" cy="18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51" y="608815"/>
            <a:ext cx="3616325" cy="2642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53" y="3386574"/>
            <a:ext cx="4044524" cy="29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16334" y="52866"/>
            <a:ext cx="9144000" cy="6883733"/>
          </a:xfrm>
        </p:spPr>
      </p:pic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1359322" y="476672"/>
            <a:ext cx="61926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sz="5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5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5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5400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endParaRPr lang="ru-RU" sz="3600" dirty="0" smtClean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3132138" y="981076"/>
            <a:ext cx="5111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 </a:t>
            </a:r>
            <a:endParaRPr lang="ru-RU" sz="1600" dirty="0"/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1116014" y="2781301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 .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17502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«</a:t>
            </a:r>
            <a:r>
              <a:rPr lang="ru-RU" b="1" dirty="0" smtClean="0"/>
              <a:t>Правила дорожного движения- основы безопасности дошкольника</a:t>
            </a:r>
            <a:r>
              <a:rPr lang="en-US" b="1" dirty="0" smtClean="0"/>
              <a:t>».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628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6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Методическая копилка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1222" y="1488639"/>
            <a:ext cx="28797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cs typeface="Cordia New" pitchFamily="34" charset="-34"/>
              </a:rPr>
              <a:t>ТЕМА МОЕЙ  работы по самообразованию</a:t>
            </a:r>
            <a:r>
              <a:rPr lang="en-US" sz="2000" b="1" dirty="0" smtClean="0">
                <a:solidFill>
                  <a:srgbClr val="C00000"/>
                </a:solidFill>
                <a:cs typeface="Cordia New" pitchFamily="34" charset="-34"/>
              </a:rPr>
              <a:t>: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8854" y="2636912"/>
            <a:ext cx="72891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Цел</a:t>
            </a:r>
            <a:r>
              <a:rPr lang="ru-RU" sz="1600" b="1" dirty="0"/>
              <a:t>и</a:t>
            </a:r>
            <a:r>
              <a:rPr lang="ru-RU" sz="1600" b="1" dirty="0" smtClean="0"/>
              <a:t> </a:t>
            </a:r>
            <a:r>
              <a:rPr lang="en-US" sz="1600" b="1" dirty="0"/>
              <a:t>:</a:t>
            </a:r>
          </a:p>
          <a:p>
            <a:r>
              <a:rPr lang="ru-RU" sz="1600" dirty="0"/>
              <a:t>1. </a:t>
            </a:r>
            <a:r>
              <a:rPr lang="ru-RU" sz="1600" dirty="0" smtClean="0"/>
              <a:t>Повышение своего профессионального мастерства и компетентности;</a:t>
            </a:r>
            <a:endParaRPr lang="ru-RU" sz="1600" dirty="0"/>
          </a:p>
          <a:p>
            <a:r>
              <a:rPr lang="ru-RU" sz="1600" dirty="0"/>
              <a:t>2. </a:t>
            </a:r>
            <a:r>
              <a:rPr lang="ru-RU" sz="1600" dirty="0" smtClean="0"/>
              <a:t>Совершенствование условий для формирования у детей дошкольного возраста устойчивых навыков безопасности в окружающей дорожно-транспортной среде;</a:t>
            </a:r>
            <a:endParaRPr lang="ru-RU" sz="1600" dirty="0"/>
          </a:p>
          <a:p>
            <a:endParaRPr lang="ru-RU" sz="1600" dirty="0" smtClean="0"/>
          </a:p>
          <a:p>
            <a:r>
              <a:rPr lang="ru-RU" sz="1600" b="1" dirty="0" smtClean="0"/>
              <a:t>Задачи</a:t>
            </a:r>
            <a:r>
              <a:rPr lang="ru-RU" sz="1600" b="1" dirty="0"/>
              <a:t>:</a:t>
            </a:r>
            <a:r>
              <a:rPr lang="ru-RU" sz="1600" dirty="0"/>
              <a:t> </a:t>
            </a:r>
          </a:p>
          <a:p>
            <a:r>
              <a:rPr lang="ru-RU" sz="1600" dirty="0"/>
              <a:t>               </a:t>
            </a:r>
            <a:r>
              <a:rPr lang="ru-RU" sz="1600" dirty="0" smtClean="0"/>
              <a:t>1.Формировать и развивать у детей целостное восприятие дорожной среды;</a:t>
            </a:r>
          </a:p>
          <a:p>
            <a:r>
              <a:rPr lang="ru-RU" sz="1600" dirty="0" smtClean="0"/>
              <a:t> </a:t>
            </a:r>
            <a:r>
              <a:rPr lang="en-US" sz="1600" dirty="0"/>
              <a:t>2. </a:t>
            </a:r>
            <a:r>
              <a:rPr lang="ru-RU" sz="1600" dirty="0"/>
              <a:t>Р</a:t>
            </a:r>
            <a:r>
              <a:rPr lang="ru-RU" sz="1600" dirty="0" smtClean="0"/>
              <a:t>асширять словарный запас детей по дорожной лексике;</a:t>
            </a:r>
            <a:endParaRPr lang="ru-RU" sz="1600" dirty="0"/>
          </a:p>
          <a:p>
            <a:r>
              <a:rPr lang="en-US" sz="1600" dirty="0"/>
              <a:t>         </a:t>
            </a:r>
            <a:r>
              <a:rPr lang="ru-RU" sz="1600" dirty="0"/>
              <a:t>     </a:t>
            </a:r>
            <a:r>
              <a:rPr lang="en-US" sz="1600" dirty="0"/>
              <a:t> </a:t>
            </a:r>
            <a:r>
              <a:rPr lang="ru-RU" sz="1600" dirty="0" smtClean="0"/>
              <a:t>3.активизировать взаимодействие с родителями по пропаганде безопасности детей.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6" y="52866"/>
            <a:ext cx="1872208" cy="15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3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655260" y="199859"/>
            <a:ext cx="3172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solidFill>
                  <a:srgbClr val="001C74"/>
                </a:solidFill>
                <a:latin typeface="Monotype Corsiva" panose="03010101010201010101" pitchFamily="66" charset="0"/>
              </a:rPr>
              <a:t>Фотоархив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434"/>
            <a:ext cx="1696692" cy="122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45" y="890063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3457">
            <a:off x="830135" y="1400348"/>
            <a:ext cx="3317075" cy="2487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6137">
            <a:off x="589477" y="3622419"/>
            <a:ext cx="3890011" cy="29175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174">
            <a:off x="4371059" y="3707886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61" y="605734"/>
            <a:ext cx="3240765" cy="2430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1" y="666162"/>
            <a:ext cx="3160195" cy="2370146"/>
          </a:xfrm>
          <a:prstGeom prst="rect">
            <a:avLst/>
          </a:prstGeom>
        </p:spPr>
      </p:pic>
      <p:pic>
        <p:nvPicPr>
          <p:cNvPr id="1026" name="Picture 2" descr="C:\Users\Светлячок\Desktop\ВСЁ 2\Новая папка\Корзина\Фото 2019г\20181019_110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61" y="4271462"/>
            <a:ext cx="3458332" cy="194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етлячок\Desktop\ВСЁ 2\Новая папка\Корзина\Фото 2019г\20181030_1312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43" y="4316585"/>
            <a:ext cx="3419872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лячок\Desktop\ВСЁ 2\Новая папка\Корзина\Фото 2019г\20181123_1135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43" y="2757655"/>
            <a:ext cx="3384376" cy="19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ветлячок\Desktop\ВСЁ 2\Новая папка\Корзина\Фото 2019г\20190425_110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61" y="2702984"/>
            <a:ext cx="3323612" cy="18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893" y="0"/>
            <a:ext cx="9102107" cy="6858000"/>
          </a:xfrm>
        </p:spPr>
      </p:pic>
      <p:pic>
        <p:nvPicPr>
          <p:cNvPr id="2051" name="Picture 3" descr="C:\Users\Светлячок\Desktop\ВСЁ 2\Новая папка\Корзина\Фото 2019г\IMG-20190201-WA0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640">
            <a:off x="4860127" y="610813"/>
            <a:ext cx="3562372" cy="267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лячок\Desktop\ВСЁ 2\Новая папка\Корзина\Фото 2019г\IMG-20190306-WA0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313">
            <a:off x="4364676" y="3446165"/>
            <a:ext cx="3807729" cy="28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ветлячок\Desktop\ВСЁ 2\Новая папка\Корзина\Фото 2019г\IMG-20190402-WA0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461">
            <a:off x="1019401" y="640778"/>
            <a:ext cx="3678120" cy="275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Светлячок\Desktop\ВСЁ 2\Новая папка\Корзина\Фото 2019г\20191030_1044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6372">
            <a:off x="1323490" y="3681609"/>
            <a:ext cx="4096401" cy="238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-285351" y="51174"/>
            <a:ext cx="8286351" cy="1554472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           Работа </a:t>
            </a:r>
            <a:r>
              <a:rPr lang="ru-RU" sz="3600" b="1" dirty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с </a:t>
            </a:r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родителями</a:t>
            </a:r>
            <a:endParaRPr lang="ru-RU" sz="2800" b="1" dirty="0" smtClean="0">
              <a:solidFill>
                <a:srgbClr val="C00000"/>
              </a:solidFill>
              <a:latin typeface="Microsoft Sans Serif" panose="020B0604020202020204" pitchFamily="34" charset="0"/>
              <a:ea typeface="Microsoft Himalaya" pitchFamily="2" charset="0"/>
              <a:cs typeface="Microsoft Himalaya" pitchFamily="2" charset="0"/>
            </a:endParaRP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41" y="85352"/>
            <a:ext cx="1853966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4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01127404"/>
              </p:ext>
            </p:extLst>
          </p:nvPr>
        </p:nvGraphicFramePr>
        <p:xfrm>
          <a:off x="107504" y="116632"/>
          <a:ext cx="885698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338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70284" y="-72008"/>
            <a:ext cx="9540552" cy="6930008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-302053" y="476672"/>
            <a:ext cx="71287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Отзывы   </a:t>
            </a:r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родителей</a:t>
            </a:r>
            <a:endParaRPr lang="ru-RU" sz="2800" dirty="0">
              <a:solidFill>
                <a:srgbClr val="99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29" y="20485"/>
            <a:ext cx="2190282" cy="155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4238">
            <a:off x="869547" y="2216499"/>
            <a:ext cx="4149080" cy="3111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860">
            <a:off x="4898864" y="1633947"/>
            <a:ext cx="2952328" cy="41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-324544" y="-484856"/>
            <a:ext cx="10164563" cy="169533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Конкурс поделок </a:t>
            </a:r>
            <a:r>
              <a:rPr lang="en-US" sz="2000" b="1" dirty="0" smtClean="0">
                <a:solidFill>
                  <a:srgbClr val="C00000"/>
                </a:solidFill>
                <a:latin typeface="Microsoft Himalaya" pitchFamily="2" charset="0"/>
                <a:ea typeface="Microsoft Himalaya" pitchFamily="2" charset="0"/>
                <a:cs typeface="Microsoft Himalaya" pitchFamily="2" charset="0"/>
              </a:rPr>
              <a:t>:</a:t>
            </a:r>
            <a:r>
              <a:rPr lang="ru-RU" sz="2000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Мастерская деда мороза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955">
            <a:off x="2289382" y="3448343"/>
            <a:ext cx="3436587" cy="2577440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1855" y="1678505"/>
            <a:ext cx="2964870" cy="222365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1269" y="1319316"/>
            <a:ext cx="2346642" cy="1759982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106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4636"/>
            <a:ext cx="9097427" cy="682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907704" y="468295"/>
            <a:ext cx="54292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Общие сведения</a:t>
            </a: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3923928" y="1229263"/>
            <a:ext cx="388254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0099"/>
                </a:solidFill>
                <a:latin typeface="Monotype Corsiva" pitchFamily="66" charset="0"/>
              </a:rPr>
              <a:t>Дадаева</a:t>
            </a:r>
            <a:r>
              <a:rPr lang="ru-RU" sz="36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latin typeface="Monotype Corsiva" pitchFamily="66" charset="0"/>
              </a:rPr>
              <a:t>Лайла</a:t>
            </a:r>
            <a:r>
              <a:rPr lang="ru-RU" sz="36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latin typeface="Monotype Corsiva" pitchFamily="66" charset="0"/>
              </a:rPr>
              <a:t>Саламуевна</a:t>
            </a:r>
            <a:endParaRPr lang="ru-RU" sz="2400" b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</a:t>
            </a:r>
            <a:r>
              <a:rPr lang="en-US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15.09.1987г</a:t>
            </a:r>
          </a:p>
          <a:p>
            <a:pPr algn="ctr"/>
            <a:endParaRPr lang="ru-RU" sz="1600" b="1" u="sng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</a:t>
            </a:r>
            <a:r>
              <a:rPr lang="en-US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психолог</a:t>
            </a:r>
          </a:p>
          <a:p>
            <a:endParaRPr lang="ru-RU" sz="1600" b="1" u="sng" dirty="0" smtClean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профессиональной переподготовке</a:t>
            </a:r>
            <a:r>
              <a:rPr lang="en-US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Чеченский государственный университет</a:t>
            </a:r>
          </a:p>
          <a:p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u="sng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 выдачи 6 марта 2015 года</a:t>
            </a:r>
          </a:p>
          <a:p>
            <a:endParaRPr lang="ru-RU" sz="1600" b="1" u="sng" dirty="0" smtClean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u="sng" dirty="0" smtClean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1600" b="1" u="sng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– 9 лет</a:t>
            </a:r>
          </a:p>
          <a:p>
            <a:endParaRPr lang="ru-RU" sz="1600" b="1" u="sng" dirty="0" smtClean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 – 2 года</a:t>
            </a:r>
            <a:r>
              <a:rPr lang="ru-RU" sz="1600" b="1" u="sng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u="sng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u="sng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37" y="1334143"/>
            <a:ext cx="2355291" cy="4653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-324544" y="-484856"/>
            <a:ext cx="10164563" cy="169533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Конкурс поделок </a:t>
            </a:r>
            <a:r>
              <a:rPr lang="en-US" sz="2000" b="1" dirty="0" smtClean="0">
                <a:solidFill>
                  <a:srgbClr val="C00000"/>
                </a:solidFill>
                <a:latin typeface="Microsoft Himalaya" pitchFamily="2" charset="0"/>
                <a:ea typeface="Microsoft Himalaya" pitchFamily="2" charset="0"/>
                <a:cs typeface="Microsoft Himalaya" pitchFamily="2" charset="0"/>
              </a:rPr>
              <a:t>:</a:t>
            </a:r>
            <a:r>
              <a:rPr lang="ru-RU" sz="2000" b="1" dirty="0" smtClean="0">
                <a:solidFill>
                  <a:srgbClr val="C00000"/>
                </a:solidFill>
                <a:latin typeface="Microsoft Himalaya" pitchFamily="2" charset="0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Microsoft Sans Serif" panose="020B0604020202020204" pitchFamily="34" charset="0"/>
                <a:ea typeface="Microsoft Himalaya" pitchFamily="2" charset="0"/>
                <a:cs typeface="Microsoft Himalaya" pitchFamily="2" charset="0"/>
              </a:rPr>
              <a:t>Дары осени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" name="Picture 2" descr="C:\Users\Светлячок\Desktop\20191030_100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1687533"/>
            <a:ext cx="6588224" cy="3705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6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5544616" cy="136815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Развивающая среда </a:t>
            </a:r>
            <a:b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группе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90" y="1380588"/>
            <a:ext cx="3076430" cy="1739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852" y="2733001"/>
            <a:ext cx="3804676" cy="2853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9600" y="3651523"/>
            <a:ext cx="2852936" cy="2139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04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336" y="-48414"/>
            <a:ext cx="9389161" cy="6853358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11" y="378197"/>
            <a:ext cx="3744415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76" y="3558573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7300" y="769231"/>
            <a:ext cx="3302225" cy="2476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5944" y="3285182"/>
            <a:ext cx="3453564" cy="2590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11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142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1" y="764704"/>
            <a:ext cx="3899926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1756" y="2611594"/>
            <a:ext cx="3645024" cy="273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2" y="3470886"/>
            <a:ext cx="3863426" cy="2897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0306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04856" cy="5616624"/>
          </a:xfrm>
        </p:spPr>
        <p:txBody>
          <a:bodyPr/>
          <a:lstStyle/>
          <a:p>
            <a:pPr algn="l"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Глоссарий</a:t>
            </a: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технология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процесса.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компетентность-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Личностно-ориентированное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обучение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—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это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такое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обучение, где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во главу угла ставится личность ребенка,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ее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самобытность, </a:t>
            </a:r>
            <a:r>
              <a:rPr lang="ru-RU" sz="1800" dirty="0" err="1">
                <a:solidFill>
                  <a:srgbClr val="7030A0"/>
                </a:solidFill>
                <a:latin typeface="Constantia" panose="02030602050306030303" pitchFamily="18" charset="0"/>
              </a:rPr>
              <a:t>самоценность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, субъектный опыт каждого сначала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раскрывается,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а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затем согласовывается с содержанием образования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 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>  </a:t>
            </a:r>
            <a: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endParaRPr lang="ru-RU" sz="1800" b="1" dirty="0" smtClean="0">
              <a:solidFill>
                <a:srgbClr val="003399"/>
              </a:solidFill>
              <a:latin typeface="Constantia" panose="02030602050306030303" pitchFamily="18" charset="0"/>
              <a:cs typeface="Microsoft Sans Serif" panose="020B0604020202020204" pitchFamily="34" charset="0"/>
            </a:endParaRP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79513" y="733426"/>
            <a:ext cx="8568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94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914" y="692150"/>
            <a:ext cx="6408737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Microsoft Sans Serif" panose="020B0604020202020204" pitchFamily="34" charset="0"/>
              </a:rPr>
              <a:t>Педагогическое кредо</a:t>
            </a:r>
            <a:endParaRPr lang="ru-RU" sz="6000" b="1" dirty="0">
              <a:solidFill>
                <a:srgbClr val="C00000"/>
              </a:solidFill>
              <a:latin typeface="Monotype Corsiva" panose="03010101010201010101" pitchFamily="66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 smtClean="0">
              <a:latin typeface="Monotype Corsiva" panose="03010101010201010101" pitchFamily="66" charset="0"/>
            </a:endParaRPr>
          </a:p>
          <a:p>
            <a:pPr algn="r"/>
            <a:r>
              <a:rPr lang="ru-RU" sz="36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«На свете есть много различных                профессий,</a:t>
            </a:r>
          </a:p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        И в каждой есть прелесть своя.</a:t>
            </a:r>
          </a:p>
          <a:p>
            <a:pPr algn="r"/>
            <a:r>
              <a:rPr lang="ru-RU" sz="36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Но нет благородней , нужней и чудесней</a:t>
            </a:r>
          </a:p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Чем та, кем работаю я!»</a:t>
            </a:r>
            <a:r>
              <a:rPr lang="ru-RU" sz="3600" b="1" i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 </a:t>
            </a:r>
            <a:endParaRPr lang="ru-RU" sz="3600" b="1" i="1" dirty="0">
              <a:solidFill>
                <a:srgbClr val="003399"/>
              </a:solidFill>
              <a:latin typeface="Monotype Corsiva" panose="03010101010201010101" pitchFamily="66" charset="0"/>
            </a:endParaRPr>
          </a:p>
          <a:p>
            <a:pPr algn="r"/>
            <a:endParaRPr lang="ru-RU" sz="5400" b="1" i="1" dirty="0" smtClean="0">
              <a:solidFill>
                <a:srgbClr val="C00000"/>
              </a:solidFill>
            </a:endParaRPr>
          </a:p>
          <a:p>
            <a:pPr algn="r"/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79718" cy="6858000"/>
          </a:xfrm>
          <a:noFill/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475656" y="404664"/>
            <a:ext cx="6408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Профессиональная карта</a:t>
            </a:r>
            <a:endParaRPr lang="ru-RU" sz="3600" b="1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0" y="1174379"/>
            <a:ext cx="6858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400" b="1" dirty="0">
              <a:solidFill>
                <a:schemeClr val="hlink"/>
              </a:solidFill>
              <a:latin typeface="Monotype Corsiva" pitchFamily="66" charset="0"/>
            </a:endParaRP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3023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89184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60" y="3547818"/>
            <a:ext cx="3866221" cy="2899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554955"/>
            <a:ext cx="3990484" cy="29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229600" cy="108012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Награды</a:t>
            </a:r>
            <a:b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 smtClean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451" y="472977"/>
            <a:ext cx="7345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Достижения  и результаты  </a:t>
            </a:r>
            <a:br>
              <a:rPr lang="ru-RU" sz="3200" b="1" dirty="0">
                <a:solidFill>
                  <a:srgbClr val="7030A0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 педагогической деятельности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73" y="6539"/>
            <a:ext cx="1836338" cy="176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080">
            <a:off x="695073" y="2433529"/>
            <a:ext cx="2625478" cy="3787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8" y="2164167"/>
            <a:ext cx="2614865" cy="3756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3507">
            <a:off x="5686818" y="3093998"/>
            <a:ext cx="3714129" cy="24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649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 smtClean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24">
            <a:off x="4618303" y="1029461"/>
            <a:ext cx="3129721" cy="4775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6545">
            <a:off x="513438" y="2028029"/>
            <a:ext cx="4918398" cy="33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0e233253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9649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86" y="692697"/>
            <a:ext cx="662093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8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400" b="1" dirty="0">
              <a:solidFill>
                <a:schemeClr val="hlink"/>
              </a:solidFill>
              <a:latin typeface="Monotype Corsiva" pitchFamily="66" charset="0"/>
            </a:endParaRP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75" y="189339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89184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685">
            <a:off x="1144964" y="1030178"/>
            <a:ext cx="3414250" cy="5128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8045">
            <a:off x="4087401" y="1805629"/>
            <a:ext cx="5174036" cy="3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238</Words>
  <Application>Microsoft Office PowerPoint</Application>
  <PresentationFormat>Экран (4:3)</PresentationFormat>
  <Paragraphs>117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Награды </vt:lpstr>
      <vt:lpstr> </vt:lpstr>
      <vt:lpstr>Презентация PowerPoint</vt:lpstr>
      <vt:lpstr>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Работа с родителями</vt:lpstr>
      <vt:lpstr>Презентация PowerPoint</vt:lpstr>
      <vt:lpstr>Презентация PowerPoint</vt:lpstr>
      <vt:lpstr> Конкурс поделок :Мастерская деда мороза</vt:lpstr>
      <vt:lpstr> Конкурс поделок : Дары осени</vt:lpstr>
      <vt:lpstr>Развивающая среда  в группе</vt:lpstr>
      <vt:lpstr> </vt:lpstr>
      <vt:lpstr>Презентация PowerPoint</vt:lpstr>
      <vt:lpstr> Глоссарий  Педагогическая технология 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процесса.     Педагогическая компетентность- 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среде.     Личностно-ориентированное обучение —  это такое обучение, где во главу угла ставится личность ребенка,  ее самобытность, самоценность, субъектный опыт каждого сначала раскрывается, а затем согласовывается с содержанием образования.      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151</cp:revision>
  <dcterms:created xsi:type="dcterms:W3CDTF">2011-07-28T08:26:20Z</dcterms:created>
  <dcterms:modified xsi:type="dcterms:W3CDTF">2021-02-18T06:40:43Z</dcterms:modified>
</cp:coreProperties>
</file>